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9" autoAdjust="0"/>
    <p:restoredTop sz="94660"/>
  </p:normalViewPr>
  <p:slideViewPr>
    <p:cSldViewPr snapToGrid="0">
      <p:cViewPr varScale="1">
        <p:scale>
          <a:sx n="93" d="100"/>
          <a:sy n="93" d="100"/>
        </p:scale>
        <p:origin x="7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35F8B-04F3-4C8E-B0A5-C4762F0AF1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8039A1-72A3-49B5-99B9-7AD09E684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45F18-8D56-4610-85F6-532D70AC5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420CE-DF65-4EAF-916E-453994463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00A66-8074-4EF9-8FA0-0D5DB7976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10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05DB1-A8C1-4EE9-A3AF-E5D78D34F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E6E1B1-E620-48DD-AB86-E0910EF39E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096B8-058D-4445-B097-FC6C80AB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4FCC7-38AB-4F66-BDF2-F41D18687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2BDF1-2B32-486D-8AC4-96F4C2F0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740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CAC2A5-9C9C-437E-A8F9-631B506CBD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304E8C-17DE-4B80-8E88-2AB4B2B1C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6D961-B24E-4FB4-8361-6FDF2C296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8C328-6AE3-4E51-B9C2-CDCE2B9D0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42A73-5858-44CD-8AAF-4C30D0025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54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B7BF1-0F4E-4EFB-8560-FFC47EBA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463F3-993E-4D9B-AEF9-D8F286851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DFCF2-C72D-4C50-BDAA-58B7D84D6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4415F-4883-4F2D-B16C-EB0BDAAF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B1A23-0C73-44AE-BD65-DAAE2720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07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F126-2D59-4644-9DB1-4EC013E49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1A222-98E7-49BB-B98F-1F8239D38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A5601-B466-4999-AEA8-9E57CCE66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7271C-DE22-43E8-B624-8D6E6CE38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08B2D-7499-4D27-8920-ADF61A42D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834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2E77B-01F5-43B0-B0E7-6C68F00C9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33AA6-E5BB-4D28-86A1-ED3501DCB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156A86-C857-4508-8E51-576C0DD820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5234EC-76E7-4036-A793-2CD5140ED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DF395-0B13-4552-B767-0C62E20FF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D1C1B-8962-4F67-B809-23B8F65C4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18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A907-2296-4CCF-AA49-DE973C510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440CD-F7D1-4777-94C5-4C31CD4F6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7B9EA4-5697-48C7-BAB4-AF069CAAC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3CF63F-4948-47F8-820F-F575C2679F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04B43E-57EF-473B-A06B-CA838B06D8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23335D-58EF-49AC-855E-78F6B36C6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21B86C-CD85-4E55-9FBE-8774B910F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B5A8FA-34C9-43EF-A250-C834DAD71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54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8DE5E-138F-4538-86D6-C1D7859E9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5C4DBF-2556-4746-A763-86B3F7D6F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4132FD-C93B-423C-866A-D44F67AD9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10C9CF-9B56-4988-BCC8-BA3B394B3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45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452A37-F47B-4303-9005-12876D367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6710D9-124E-438E-AF35-40CB6B6AB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64401-944C-4D95-A824-4347A33DB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05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E2C15-37D5-49FA-A63C-DE4F2AB26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8A8D6-2B0B-403B-8CF9-F3DED7224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96296-1A2C-497B-A6F5-18A41B51E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8FE2C-E668-481A-80F1-B3503FEE3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0051B5-7605-4905-95F3-EFCC81197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645CF-2E6D-473B-8B5F-5EB5F6EA3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39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D15FA-3926-4A0D-A8AF-2FE6B2D3B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093F60-5227-4C04-9C3F-1ED474B949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ADD543-F24E-4F64-A97E-51CE55CF5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B49B56-8373-4644-AE60-40097AE2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4798E-79DA-4B5C-B738-8233A641A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CBB239-3746-4153-8376-1CD84031C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64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C767B2-2AD0-43C6-A6AE-074F55360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BF624-CB98-4F82-923C-A0793C4E7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D619E8-5426-48C0-B75A-76DE156DE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99004-CAD0-41BA-9BBF-56E7F03419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CEBD6-9D42-480B-8725-002E5647A7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57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DF9ED9-77E7-49BD-8578-3599F9163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090" t="7828" r="20196" b="15168"/>
          <a:stretch/>
        </p:blipFill>
        <p:spPr>
          <a:xfrm>
            <a:off x="3493216" y="523985"/>
            <a:ext cx="1428109" cy="26404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64133B-E41C-462E-A8B1-EAC061466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6146" y="573419"/>
            <a:ext cx="1457070" cy="25910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F7FC0D-6C1B-443B-9810-582E8C5611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86" t="6330" r="19269" b="16367"/>
          <a:stretch/>
        </p:blipFill>
        <p:spPr>
          <a:xfrm>
            <a:off x="5106258" y="573419"/>
            <a:ext cx="1407561" cy="26507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BA35BF-F9DF-494A-8AD9-D14968B7BD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370" y="603272"/>
            <a:ext cx="1420491" cy="2591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38AE31-48D2-4FC3-8C67-07E68EB34B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8752" y="573419"/>
            <a:ext cx="1408298" cy="25605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ED906F0-8263-461E-A9FA-0F3096335C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6389" y="581934"/>
            <a:ext cx="1438781" cy="2633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D8AB90-602C-4035-B989-6D3E777D179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2219" t="7527" r="16320" b="18166"/>
          <a:stretch/>
        </p:blipFill>
        <p:spPr>
          <a:xfrm>
            <a:off x="9959620" y="624788"/>
            <a:ext cx="1397286" cy="25479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AB5706F-37AE-4D00-8875-2C6FC09D3DF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6560" y="3429000"/>
            <a:ext cx="1359526" cy="249348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B155738-4263-41B7-B061-0BA97609C2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57861" y="3401565"/>
            <a:ext cx="1396105" cy="254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67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F7D207-CCC3-4D7F-8E99-117CEDACAF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303" t="6928" r="16236" b="18764"/>
          <a:stretch/>
        </p:blipFill>
        <p:spPr>
          <a:xfrm>
            <a:off x="8815227" y="1952090"/>
            <a:ext cx="1397286" cy="254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616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0AEDC8-9E4B-47E2-8AA8-F1465A41B8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30" r="2416"/>
          <a:stretch/>
        </p:blipFill>
        <p:spPr>
          <a:xfrm>
            <a:off x="205482" y="304719"/>
            <a:ext cx="8743308" cy="62485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07AED4-A1ED-4C82-83AF-8C4B280C5721}"/>
              </a:ext>
            </a:extLst>
          </p:cNvPr>
          <p:cNvSpPr txBox="1"/>
          <p:nvPr/>
        </p:nvSpPr>
        <p:spPr>
          <a:xfrm>
            <a:off x="9082356" y="2079360"/>
            <a:ext cx="2743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travel.hopper.com </a:t>
            </a:r>
          </a:p>
          <a:p>
            <a:endParaRPr lang="en-US" sz="2400" b="1" dirty="0"/>
          </a:p>
          <a:p>
            <a:r>
              <a:rPr lang="en-US" sz="2400" b="1" dirty="0"/>
              <a:t>A mechanism to invite people to add to their home screen via a link</a:t>
            </a:r>
          </a:p>
        </p:txBody>
      </p:sp>
    </p:spTree>
    <p:extLst>
      <p:ext uri="{BB962C8B-B14F-4D97-AF65-F5344CB8AC3E}">
        <p14:creationId xmlns:p14="http://schemas.microsoft.com/office/powerpoint/2010/main" val="220128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19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Howard</dc:creator>
  <cp:lastModifiedBy>Patrick Howard</cp:lastModifiedBy>
  <cp:revision>10</cp:revision>
  <dcterms:created xsi:type="dcterms:W3CDTF">2019-05-08T14:52:10Z</dcterms:created>
  <dcterms:modified xsi:type="dcterms:W3CDTF">2019-05-09T16:54:16Z</dcterms:modified>
</cp:coreProperties>
</file>

<file path=docProps/thumbnail.jpeg>
</file>